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30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reda, Sebastian" userId="bdeaa503-4a14-42d1-b395-0627e001a49a" providerId="ADAL" clId="{8DF353D4-199E-4624-8426-9D48FEF41F7C}"/>
    <pc:docChg chg="modSld">
      <pc:chgData name="Barreda, Sebastian" userId="bdeaa503-4a14-42d1-b395-0627e001a49a" providerId="ADAL" clId="{8DF353D4-199E-4624-8426-9D48FEF41F7C}" dt="2021-12-10T21:17:08.899" v="0" actId="732"/>
      <pc:docMkLst>
        <pc:docMk/>
      </pc:docMkLst>
      <pc:sldChg chg="modSp mod">
        <pc:chgData name="Barreda, Sebastian" userId="bdeaa503-4a14-42d1-b395-0627e001a49a" providerId="ADAL" clId="{8DF353D4-199E-4624-8426-9D48FEF41F7C}" dt="2021-12-10T21:17:08.899" v="0" actId="732"/>
        <pc:sldMkLst>
          <pc:docMk/>
          <pc:sldMk cId="0" sldId="256"/>
        </pc:sldMkLst>
        <pc:picChg chg="mod modCrop">
          <ac:chgData name="Barreda, Sebastian" userId="bdeaa503-4a14-42d1-b395-0627e001a49a" providerId="ADAL" clId="{8DF353D4-199E-4624-8426-9D48FEF41F7C}" dt="2021-12-10T21:17:08.899" v="0" actId="732"/>
          <ac:picMkLst>
            <pc:docMk/>
            <pc:sldMk cId="0" sldId="256"/>
            <ac:picMk id="5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6b41b31c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6b41b31c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b41b31c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b41b31c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b41b31c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b41b31c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6b41b31c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6b41b31c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6b41b31c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6b41b31c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6b41b31c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6b41b31c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b41b31c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6b41b31c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6b41b31c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6b41b31c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6b41b31c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6b41b31c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6b41b31c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6b41b31c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6a35b75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6a35b75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6a35b750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6a35b750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6a35b75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6a35b75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6b41b31c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6b41b31c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6b41b31c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6b41b31c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6b41b31c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6b41b31c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b41b31c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6b41b31c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6b41b31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6b41b31c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31638"/>
          <a:stretch/>
        </p:blipFill>
        <p:spPr>
          <a:xfrm>
            <a:off x="0" y="0"/>
            <a:ext cx="9144003" cy="351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Barreda, Sebastian</cp:lastModifiedBy>
  <cp:revision>1</cp:revision>
  <dcterms:modified xsi:type="dcterms:W3CDTF">2021-12-10T21:17:09Z</dcterms:modified>
</cp:coreProperties>
</file>